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renson, Roy" initials="SR" lastIdx="1" clrIdx="0">
    <p:extLst>
      <p:ext uri="{19B8F6BF-5375-455C-9EA6-DF929625EA0E}">
        <p15:presenceInfo xmlns:p15="http://schemas.microsoft.com/office/powerpoint/2012/main" userId="S-1-5-21-328355015-1625964459-1050887974-144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FFFF"/>
    <a:srgbClr val="3E68F0"/>
    <a:srgbClr val="0F25CB"/>
    <a:srgbClr val="0A93D0"/>
    <a:srgbClr val="0985BD"/>
    <a:srgbClr val="838E70"/>
    <a:srgbClr val="7F8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5065" autoAdjust="0"/>
  </p:normalViewPr>
  <p:slideViewPr>
    <p:cSldViewPr snapToGrid="0">
      <p:cViewPr varScale="1">
        <p:scale>
          <a:sx n="104" d="100"/>
          <a:sy n="104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4B0DDA-78F9-46AE-BFDB-2FEB3DC1FDCB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44EA9-8BAE-41D9-BE37-F7A59BE19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02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72465-BAFB-4DAA-A4DB-F58783C5C1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4D82B-AF31-46E0-AC0B-4BAB356BD2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859D3-AFB0-4D3C-8A2F-F47D8904F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641F7-82E7-49EA-AA7A-D0F443EBC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4838-A197-4C51-9B58-9707BD99A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5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B9FF0-9C5C-4502-AEBA-2EDBB4F8F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DADF6-9BF1-4DED-9880-8DB9A7804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F19AD-8C60-4C7B-ADC7-3009EF9F8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AA170-33DF-45C5-8AD7-957A6B0AC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04394-7755-4C9B-96CE-2C9988736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47470D-4A98-4318-ADF1-E2D551F302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0A6157-922A-4C32-9183-35120B8F4A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3A8FE-5427-4B39-A324-57371ECFA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5174B-1498-41D7-B6FB-D3FD75B8A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1D88C-0FFA-46A8-8C9B-7F7803AD5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8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62184-8D14-4EF3-B279-1725AF56D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7FAF2-FFD9-4461-A77D-D10E03950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C51B1-2D81-4E6C-92DC-8A14BA330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6B57B-BCB1-4343-804B-86154B865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4AA83-91C9-4A0D-90A9-DB4DBB4C7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5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54EDF-69C0-4B10-9D5A-43F95EB3C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307CF-AC7F-4634-81C2-7204AED22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2B6BD-C1CC-4CD2-95C0-E0AA97B39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3A8B2-1402-43A4-B442-8E5FF173D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6CEDF-0BA5-4152-A5F8-BC4CCB84C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342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FFB3E-92C7-4F53-8482-20B1AD1A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58431-05D2-4339-8122-C186F384E9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C05DBB-9086-4039-A8C7-578A3592C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D141D2-370A-4BBE-81FC-E67EC8D0A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67D384-FAB9-43D2-ADBF-3CFA086AA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E2FBF-465A-46D3-9710-482D0C41A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2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16904-C08B-49F8-8065-E28200B04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59497-CC0E-42AA-B546-215F2CA91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AA7DA-BE9D-4085-B1AA-8C36B432B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47FE58-0B45-441A-9ABD-8DA9FD2D3D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678F9A-03F7-4D4C-BE5E-A6A5DC44B7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C36382-B003-43B5-8FF8-175360116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3F9178-514E-4418-AB3F-99904A16D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4B59D6-8EEE-48C2-A198-A04D92803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31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055D4-A8E8-442A-A64E-FB4AEFC55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1BDD5E-D5DC-4ACC-8605-5579A7B6F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1CE3E2-A982-48C4-B27B-092327662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CFC062-8BCE-4F71-9C55-05E0D1134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6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46AC51-9EE6-4964-AF4A-7C36062B1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DD9646-5DF4-46E3-9027-1E1E3C708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66F079-040F-4127-8FB2-9C1F5A8E4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87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82298-36E0-4DEB-96D9-85AF1FC7E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B96-2D2E-4B45-99F5-AE8239CA8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12BBC-990B-4C4F-B100-A3A49A1C2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B4EA70-2CF8-4EDB-929B-4727ED0DB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70F43-EA68-436C-8E09-FE8C0BC0D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B1DDA-E392-4E9C-ABD8-9479E2487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3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5C2D8-CB1A-402E-A08B-8DF8ED2A7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CB1411-F50A-4893-9DAD-B38AAD2918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8E30D9-F128-4968-AD2C-EADE234FD7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5DEE29-7924-4E8E-9CFC-9168A9140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81CAF-3AB8-49E3-8C5C-748C86463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6C228-AC16-4454-8A57-44621B054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748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72659C-B0F7-425D-AAE5-6C1AF088D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14D6D-7D69-4255-B67C-6D172C9F3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60906-CAA1-4B42-8031-04311B2D3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5C059-C948-4AB8-B9BB-E115FD481DA7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B2193-0352-443D-B5F5-9B7BE8A7D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82CCF-BB53-43FB-AEDC-214672B11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0D310-B534-4B21-AC17-DE1B6B9E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9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tmp"/><Relationship Id="rId4" Type="http://schemas.openxmlformats.org/officeDocument/2006/relationships/image" Target="../media/image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79DDB1C0-4DF3-4216-BFDA-CE2676EC2190}"/>
              </a:ext>
            </a:extLst>
          </p:cNvPr>
          <p:cNvSpPr txBox="1">
            <a:spLocks/>
          </p:cNvSpPr>
          <p:nvPr/>
        </p:nvSpPr>
        <p:spPr>
          <a:xfrm>
            <a:off x="0" y="420046"/>
            <a:ext cx="8763000" cy="55264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0070C0"/>
            </a:solidFill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sz="32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8A2DFF39-C24D-4A3C-934C-C73EC7DE70D2}"/>
              </a:ext>
            </a:extLst>
          </p:cNvPr>
          <p:cNvSpPr txBox="1">
            <a:spLocks/>
          </p:cNvSpPr>
          <p:nvPr/>
        </p:nvSpPr>
        <p:spPr>
          <a:xfrm>
            <a:off x="2476500" y="353371"/>
            <a:ext cx="9715500" cy="5526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ROAD STABILIZATION COMMITTEE</a:t>
            </a:r>
            <a:endParaRPr lang="en-US" sz="3200" dirty="0"/>
          </a:p>
        </p:txBody>
      </p:sp>
      <p:pic>
        <p:nvPicPr>
          <p:cNvPr id="3" name="Picture 2" descr="Map&#10;&#10;Description automatically generated">
            <a:extLst>
              <a:ext uri="{FF2B5EF4-FFF2-40B4-BE49-F238E27FC236}">
                <a16:creationId xmlns:a16="http://schemas.microsoft.com/office/drawing/2014/main" id="{8B8B5D98-187E-466B-9097-FCC519EE4D6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853"/>
          <a:stretch/>
        </p:blipFill>
        <p:spPr>
          <a:xfrm>
            <a:off x="394462" y="2153768"/>
            <a:ext cx="4568065" cy="385910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451C7F6-8973-4453-877E-225BF859EE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076" y="1701186"/>
            <a:ext cx="3202276" cy="26664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 descr="Graphical user interface, text, application, letter&#10;&#10;Description automatically generated">
            <a:extLst>
              <a:ext uri="{FF2B5EF4-FFF2-40B4-BE49-F238E27FC236}">
                <a16:creationId xmlns:a16="http://schemas.microsoft.com/office/drawing/2014/main" id="{02E0BAC4-6DA0-4F93-8A37-6105F8485D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0233" y="1701186"/>
            <a:ext cx="3393279" cy="26664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DFD4EEAA-E877-5AE1-B67A-3A1AD23E56D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6"/>
          <a:stretch/>
        </p:blipFill>
        <p:spPr>
          <a:xfrm>
            <a:off x="6630485" y="4476142"/>
            <a:ext cx="3673734" cy="204003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99BA4479-5295-9A5C-5A5E-D3E2933C5200}"/>
              </a:ext>
            </a:extLst>
          </p:cNvPr>
          <p:cNvSpPr/>
          <p:nvPr/>
        </p:nvSpPr>
        <p:spPr>
          <a:xfrm>
            <a:off x="1237672" y="5080000"/>
            <a:ext cx="1117600" cy="932873"/>
          </a:xfrm>
          <a:prstGeom prst="ellipse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543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11554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Garamond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Sorenson, Roy</dc:creator>
  <cp:lastModifiedBy>Sorenson, Roy</cp:lastModifiedBy>
  <cp:revision>129</cp:revision>
  <dcterms:created xsi:type="dcterms:W3CDTF">2021-03-08T18:33:29Z</dcterms:created>
  <dcterms:modified xsi:type="dcterms:W3CDTF">2022-05-10T16:23:16Z</dcterms:modified>
</cp:coreProperties>
</file>